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62" r:id="rId3"/>
    <p:sldId id="260" r:id="rId4"/>
    <p:sldId id="288" r:id="rId5"/>
    <p:sldId id="259" r:id="rId6"/>
    <p:sldId id="263" r:id="rId7"/>
    <p:sldId id="274" r:id="rId8"/>
    <p:sldId id="266" r:id="rId9"/>
    <p:sldId id="283" r:id="rId10"/>
    <p:sldId id="267" r:id="rId11"/>
    <p:sldId id="289" r:id="rId12"/>
    <p:sldId id="294" r:id="rId13"/>
    <p:sldId id="291" r:id="rId14"/>
    <p:sldId id="299" r:id="rId15"/>
    <p:sldId id="296" r:id="rId16"/>
    <p:sldId id="303" r:id="rId17"/>
    <p:sldId id="304" r:id="rId18"/>
    <p:sldId id="281" r:id="rId19"/>
    <p:sldId id="279" r:id="rId20"/>
    <p:sldId id="280" r:id="rId21"/>
    <p:sldId id="282" r:id="rId22"/>
    <p:sldId id="301" r:id="rId23"/>
    <p:sldId id="268" r:id="rId24"/>
    <p:sldId id="290" r:id="rId25"/>
    <p:sldId id="271" r:id="rId26"/>
    <p:sldId id="26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8" autoAdjust="0"/>
    <p:restoredTop sz="94660"/>
  </p:normalViewPr>
  <p:slideViewPr>
    <p:cSldViewPr>
      <p:cViewPr>
        <p:scale>
          <a:sx n="66" d="100"/>
          <a:sy n="66" d="100"/>
        </p:scale>
        <p:origin x="-1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8BF44-8B47-43B0-A8AB-C8BB867B89C9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FB1A8-A826-4EA9-9522-6F08046B3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205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03A4-4318-43A2-929F-074A74F74FFB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50B8-B488-4CB1-9541-71443B211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292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03A4-4318-43A2-929F-074A74F74FFB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50B8-B488-4CB1-9541-71443B211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855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03A4-4318-43A2-929F-074A74F74FFB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50B8-B488-4CB1-9541-71443B211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79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03A4-4318-43A2-929F-074A74F74FFB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50B8-B488-4CB1-9541-71443B211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5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03A4-4318-43A2-929F-074A74F74FFB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50B8-B488-4CB1-9541-71443B211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784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03A4-4318-43A2-929F-074A74F74FFB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50B8-B488-4CB1-9541-71443B211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507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03A4-4318-43A2-929F-074A74F74FFB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50B8-B488-4CB1-9541-71443B211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45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03A4-4318-43A2-929F-074A74F74FFB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50B8-B488-4CB1-9541-71443B211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78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03A4-4318-43A2-929F-074A74F74FFB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50B8-B488-4CB1-9541-71443B211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07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03A4-4318-43A2-929F-074A74F74FFB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50B8-B488-4CB1-9541-71443B211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26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03A4-4318-43A2-929F-074A74F74FFB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50B8-B488-4CB1-9541-71443B211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9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003A4-4318-43A2-929F-074A74F74FFB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450B8-B488-4CB1-9541-71443B211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450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3.jpeg"/><Relationship Id="rId7" Type="http://schemas.openxmlformats.org/officeDocument/2006/relationships/image" Target="../media/image45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44.jpe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51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esktop\фоны презентаций\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7140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676085" y="1653526"/>
            <a:ext cx="6912768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Презентация проекта 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«Пернатые друзья»</a:t>
            </a: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Воспитатель :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                      Алехина И.А.</a:t>
            </a:r>
          </a:p>
        </p:txBody>
      </p:sp>
      <p:pic>
        <p:nvPicPr>
          <p:cNvPr id="14338" name="Picture 2" descr="C:\Users\Светлана\Desktop\птицы для проекта\0_8c0be_3072a2ff_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3174207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084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етлана\Desktop\работа\фоны презентаций\1268767814_forest-sun-water-4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285273"/>
            <a:ext cx="6870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Коммуникативная деятельность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80728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Составление описательных, рассказов про птиц, по </a:t>
            </a:r>
            <a:r>
              <a:rPr lang="ru-RU" sz="2400" dirty="0" smtClean="0"/>
              <a:t>пиктограмме </a:t>
            </a:r>
            <a:endParaRPr lang="ru-RU" sz="2400" dirty="0"/>
          </a:p>
          <a:p>
            <a:r>
              <a:rPr lang="ru-RU" sz="2400" dirty="0"/>
              <a:t>Знакомство с «Красной книгой»</a:t>
            </a:r>
          </a:p>
          <a:p>
            <a:r>
              <a:rPr lang="ru-RU" sz="2400" dirty="0"/>
              <a:t>Беседы:  «Беседа о птицах»,  </a:t>
            </a:r>
          </a:p>
          <a:p>
            <a:r>
              <a:rPr lang="ru-RU" sz="2400" dirty="0"/>
              <a:t>«Беседа о зимующих и перелетных птицах», </a:t>
            </a:r>
          </a:p>
          <a:p>
            <a:r>
              <a:rPr lang="ru-RU" sz="2400" dirty="0"/>
              <a:t>«Жизнь птиц зимой</a:t>
            </a:r>
            <a:r>
              <a:rPr lang="ru-RU" sz="2400" dirty="0" smtClean="0"/>
              <a:t>»,</a:t>
            </a:r>
            <a:endParaRPr lang="ru-RU" sz="2400" dirty="0"/>
          </a:p>
          <a:p>
            <a:pPr marL="87313" indent="-87313"/>
            <a:r>
              <a:rPr lang="ru-RU" sz="2400" dirty="0"/>
              <a:t> «Птицы в лесу», </a:t>
            </a:r>
          </a:p>
          <a:p>
            <a:pPr marL="87313" indent="-87313"/>
            <a:r>
              <a:rPr lang="ru-RU" sz="2400" dirty="0"/>
              <a:t>«Встреча зимующих и перелетных птиц»,  </a:t>
            </a:r>
          </a:p>
          <a:p>
            <a:pPr marL="87313" indent="-87313"/>
            <a:r>
              <a:rPr lang="ru-RU" sz="2400" dirty="0"/>
              <a:t>«Птицы нашего края».</a:t>
            </a:r>
          </a:p>
        </p:txBody>
      </p:sp>
    </p:spTree>
    <p:extLst>
      <p:ext uri="{BB962C8B-B14F-4D97-AF65-F5344CB8AC3E}">
        <p14:creationId xmlns:p14="http://schemas.microsoft.com/office/powerpoint/2010/main" val="399617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етлана\Desktop\работа\фоны презентаций\1268767814_forest-sun-water-4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344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5063" y="245809"/>
            <a:ext cx="29345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Проведение занятий </a:t>
            </a:r>
            <a:endParaRPr lang="ru-RU" sz="2000" b="1" i="1" dirty="0" smtClean="0">
              <a:solidFill>
                <a:srgbClr val="FF0000"/>
              </a:solidFill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познавательного </a:t>
            </a:r>
            <a:r>
              <a:rPr lang="ru-RU" sz="2000" b="1" i="1" dirty="0">
                <a:solidFill>
                  <a:srgbClr val="FF0000"/>
                </a:solidFill>
              </a:rPr>
              <a:t>цикла</a:t>
            </a:r>
            <a:endParaRPr lang="ru-RU" sz="2000" b="1" i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3" name="Picture 2" descr="C:\Users\user\Desktop\Мой проект Птицы\фото занятий про птиц\P10403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93214"/>
            <a:ext cx="4001154" cy="300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Мой проект Птицы\фото занятий про птиц\P10403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322" y="937873"/>
            <a:ext cx="3771543" cy="305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Мой проект Птицы\фото занятий про птиц\P104019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57146"/>
            <a:ext cx="4001154" cy="267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Мой проект Птицы\фото занятий про птиц\P104019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36" y="4026526"/>
            <a:ext cx="3775179" cy="270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72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етлана\Desktop\работа\фоны презентаций\1268767814_forest-sun-water-4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004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5063" y="285273"/>
            <a:ext cx="5294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Приобщение к худ. литературе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442394"/>
            <a:ext cx="5310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124745"/>
            <a:ext cx="48600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Г.Снегирев</a:t>
            </a:r>
            <a:r>
              <a:rPr lang="ru-RU" sz="2400" dirty="0"/>
              <a:t> «Как птицы и звери к зиме готовятся»,</a:t>
            </a:r>
          </a:p>
          <a:p>
            <a:r>
              <a:rPr lang="ru-RU" sz="2400" dirty="0" err="1"/>
              <a:t>М.Сибиряк</a:t>
            </a:r>
            <a:r>
              <a:rPr lang="ru-RU" sz="2400" dirty="0"/>
              <a:t> «Серая Шейка»                                </a:t>
            </a:r>
            <a:r>
              <a:rPr lang="ru-RU" sz="2400" dirty="0" err="1"/>
              <a:t>А.Яшин</a:t>
            </a:r>
            <a:r>
              <a:rPr lang="ru-RU" sz="2400" dirty="0"/>
              <a:t> «Покормите птиц зимой»,   </a:t>
            </a:r>
            <a:r>
              <a:rPr lang="ru-RU" sz="2400" dirty="0" smtClean="0"/>
              <a:t>                                                </a:t>
            </a:r>
            <a:r>
              <a:rPr lang="ru-RU" sz="2400" dirty="0"/>
              <a:t>М. Горький «</a:t>
            </a:r>
            <a:r>
              <a:rPr lang="ru-RU" sz="2400" dirty="0" err="1"/>
              <a:t>Воробьишко</a:t>
            </a:r>
            <a:r>
              <a:rPr lang="ru-RU" sz="2400" dirty="0"/>
              <a:t>»               А. Прокофьев «Снегири»                   В. Стоянов «Воробей»                            С. Михалков «Птичья столовая»            Г. </a:t>
            </a:r>
            <a:r>
              <a:rPr lang="ru-RU" sz="2400" dirty="0" err="1"/>
              <a:t>Скребицкий</a:t>
            </a:r>
            <a:r>
              <a:rPr lang="ru-RU" sz="2400" dirty="0"/>
              <a:t> «Весна в лесу»                  В. Берестов «О чём поют воробышки»                                    </a:t>
            </a:r>
            <a:r>
              <a:rPr lang="ru-RU" sz="2400" dirty="0" smtClean="0"/>
              <a:t>                             </a:t>
            </a:r>
            <a:r>
              <a:rPr lang="ru-RU" sz="2400" dirty="0"/>
              <a:t>В. Бианки «Чей нос лучше», Синичкин календарь «Кто как поёт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7" name="Picture 2" descr="C:\Users\user\Desktop\Мой проект Птицы\P10403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133" y="1444588"/>
            <a:ext cx="4523535" cy="339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53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етлана\Desktop\работа\фоны презентаций\1268767814_forest-sun-water-4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0549" y="1384352"/>
            <a:ext cx="5207563" cy="390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285273"/>
            <a:ext cx="5441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Игровая деятельность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0548" y="929545"/>
            <a:ext cx="41474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/>
              <a:t>Дидактические игры</a:t>
            </a:r>
            <a:endParaRPr lang="ru-RU" sz="2000" dirty="0"/>
          </a:p>
          <a:p>
            <a:r>
              <a:rPr lang="ru-RU" sz="2000" dirty="0"/>
              <a:t>"Добавь слово", "Закончи предложение",</a:t>
            </a:r>
          </a:p>
          <a:p>
            <a:r>
              <a:rPr lang="ru-RU" sz="2000" dirty="0"/>
              <a:t> «Не сорока, не ворона и не чайка, а какая птица? отвечай-ка»</a:t>
            </a:r>
          </a:p>
          <a:p>
            <a:r>
              <a:rPr lang="ru-RU" sz="2000" dirty="0"/>
              <a:t>"Голоса птиц", "Дорисуй птицу",</a:t>
            </a:r>
          </a:p>
          <a:p>
            <a:r>
              <a:rPr lang="ru-RU" sz="2000" dirty="0"/>
              <a:t> "Это что за птица?", "Чья птица дальше улетит?"</a:t>
            </a:r>
          </a:p>
          <a:p>
            <a:r>
              <a:rPr lang="ru-RU" sz="2000" dirty="0"/>
              <a:t>«Четвертый лишний»,  </a:t>
            </a:r>
          </a:p>
          <a:p>
            <a:r>
              <a:rPr lang="ru-RU" sz="2000" dirty="0"/>
              <a:t>«Узнай птиц по описанию», «Зимующие птицы», «Птичья столовая», </a:t>
            </a:r>
          </a:p>
          <a:p>
            <a:r>
              <a:rPr lang="ru-RU" sz="2000" dirty="0"/>
              <a:t>«Раздели птиц  на перелетных и зимующих»;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3878764"/>
            <a:ext cx="36204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«Воробушки и автомобиль», « Птички в гнездышках», «Перелет птиц», «Найди свой домик», «Птички и кошка», «Найди птицу», «Птицелов», «</a:t>
            </a:r>
            <a:r>
              <a:rPr lang="ru-RU" sz="2000" dirty="0" err="1"/>
              <a:t>Совушка»,«Зимующие</a:t>
            </a:r>
            <a:r>
              <a:rPr lang="ru-RU" sz="2000" dirty="0"/>
              <a:t> и перелетные птицы»;</a:t>
            </a:r>
          </a:p>
          <a:p>
            <a:r>
              <a:rPr lang="ru-RU" sz="2000" u="sng" dirty="0"/>
              <a:t>Малоподвижная игра</a:t>
            </a:r>
            <a:r>
              <a:rPr lang="ru-RU" sz="2000" dirty="0"/>
              <a:t>: «Что ни шаг , то птица».</a:t>
            </a:r>
          </a:p>
        </p:txBody>
      </p:sp>
      <p:pic>
        <p:nvPicPr>
          <p:cNvPr id="1026" name="Picture 2" descr="C:\Users\user\Desktop\Мой проект Птицы\фото занятий про птиц\P10403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792108"/>
            <a:ext cx="4100164" cy="308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93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Светлана\Desktop\работа\фоны презентаций\9501588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4700" y="3516711"/>
            <a:ext cx="235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Дидактические игры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3875" y="3485933"/>
            <a:ext cx="3735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Наблюдение за птицами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Мой проект Птицы\Фото Дети и птицы\Кормушка Артема\P10403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156172"/>
            <a:ext cx="4527874" cy="339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Мой проект Птицы\Фото Дети и птицы\Кормушка Артема\P10402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96573"/>
            <a:ext cx="4350307" cy="326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06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етлана\Desktop\работа\фоны презентаций\1268767814_forest-sun-water-4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7534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9" y="285273"/>
            <a:ext cx="7704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Изобразительная деятельность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442394"/>
            <a:ext cx="5310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44384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556793"/>
            <a:ext cx="4950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15617" y="1052736"/>
            <a:ext cx="2880320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/>
              <a:t>Рисование        </a:t>
            </a:r>
            <a:r>
              <a:rPr lang="ru-RU" sz="2000" dirty="0" err="1" smtClean="0"/>
              <a:t>Рисование</a:t>
            </a:r>
            <a:r>
              <a:rPr lang="ru-RU" sz="2000" dirty="0" smtClean="0"/>
              <a:t> </a:t>
            </a:r>
            <a:r>
              <a:rPr lang="ru-RU" sz="2000" dirty="0"/>
              <a:t>по представлению «Сорока-белобока»</a:t>
            </a:r>
          </a:p>
          <a:p>
            <a:pPr algn="ctr"/>
            <a:r>
              <a:rPr lang="ru-RU" sz="2000" dirty="0"/>
              <a:t>«Птицы на кормушке у моего окна»</a:t>
            </a:r>
          </a:p>
          <a:p>
            <a:pPr algn="ctr"/>
            <a:r>
              <a:rPr lang="ru-RU" sz="2000" dirty="0"/>
              <a:t>«Как розовые яблоки на ветках снегири»</a:t>
            </a:r>
          </a:p>
          <a:p>
            <a:r>
              <a:rPr lang="ru-RU" sz="2000" dirty="0"/>
              <a:t>«Пришла </a:t>
            </a:r>
            <a:r>
              <a:rPr lang="ru-RU" sz="2000" dirty="0" err="1"/>
              <a:t>весна,прилетели</a:t>
            </a:r>
            <a:r>
              <a:rPr lang="ru-RU" sz="2000" dirty="0"/>
              <a:t> птицы»</a:t>
            </a:r>
          </a:p>
          <a:p>
            <a:r>
              <a:rPr lang="ru-RU" sz="2000" dirty="0"/>
              <a:t>«Дымковская утка»</a:t>
            </a:r>
          </a:p>
          <a:p>
            <a:r>
              <a:rPr lang="ru-RU" sz="2000" dirty="0"/>
              <a:t>Сюжетное рисование по сказке «Мышь и воробей»</a:t>
            </a:r>
          </a:p>
          <a:p>
            <a:r>
              <a:rPr lang="ru-RU" sz="2000" dirty="0"/>
              <a:t>«Красивая птичка»</a:t>
            </a:r>
          </a:p>
          <a:p>
            <a:r>
              <a:rPr lang="ru-RU" sz="2000" dirty="0"/>
              <a:t>«Сказочные птицы»    </a:t>
            </a:r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          </a:t>
            </a:r>
            <a:endParaRPr lang="ru-RU" dirty="0"/>
          </a:p>
          <a:p>
            <a:r>
              <a:rPr lang="ru-RU" dirty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40334" y="908720"/>
            <a:ext cx="298805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/>
              <a:t>Аппликация: </a:t>
            </a:r>
            <a:endParaRPr lang="ru-RU" dirty="0"/>
          </a:p>
          <a:p>
            <a:r>
              <a:rPr lang="ru-RU" dirty="0"/>
              <a:t>«</a:t>
            </a:r>
            <a:r>
              <a:rPr lang="ru-RU" sz="2000" dirty="0"/>
              <a:t>Синички у кормушки» (Коллективная  аппликация)</a:t>
            </a:r>
          </a:p>
          <a:p>
            <a:r>
              <a:rPr lang="ru-RU" sz="2000" dirty="0"/>
              <a:t>Снегири и синички (поделки в стиле оригами)</a:t>
            </a:r>
          </a:p>
          <a:p>
            <a:r>
              <a:rPr lang="ru-RU" sz="2000" dirty="0"/>
              <a:t>«Зимующие </a:t>
            </a:r>
            <a:r>
              <a:rPr lang="ru-RU" sz="2000" dirty="0" smtClean="0"/>
              <a:t>птицы</a:t>
            </a:r>
            <a:r>
              <a:rPr lang="ru-RU" sz="2000" dirty="0"/>
              <a:t>»</a:t>
            </a:r>
          </a:p>
          <a:p>
            <a:r>
              <a:rPr lang="ru-RU" sz="2000" dirty="0"/>
              <a:t>«Скворечник»  </a:t>
            </a:r>
            <a:r>
              <a:rPr lang="ru-RU" sz="2000" dirty="0" err="1"/>
              <a:t>млд.гр</a:t>
            </a:r>
            <a:r>
              <a:rPr lang="ru-RU" sz="2000" dirty="0"/>
              <a:t>.</a:t>
            </a:r>
          </a:p>
          <a:p>
            <a:r>
              <a:rPr lang="ru-RU" sz="2000" dirty="0"/>
              <a:t>«Воробьи в лужах»</a:t>
            </a:r>
          </a:p>
          <a:p>
            <a:r>
              <a:rPr lang="ru-RU" sz="2000" dirty="0"/>
              <a:t>Голуби на черепичной крыше»(силуэтное, ленточное)</a:t>
            </a:r>
          </a:p>
          <a:p>
            <a:r>
              <a:rPr lang="ru-RU" sz="2000" dirty="0"/>
              <a:t>«Птички в гнезде»</a:t>
            </a:r>
          </a:p>
          <a:p>
            <a:r>
              <a:rPr lang="ru-RU" sz="2000" dirty="0"/>
              <a:t> </a:t>
            </a:r>
            <a:r>
              <a:rPr lang="ru-RU" sz="2000" u="sng" dirty="0"/>
              <a:t>Лепка:</a:t>
            </a:r>
            <a:endParaRPr lang="ru-RU" sz="2000" dirty="0"/>
          </a:p>
          <a:p>
            <a:r>
              <a:rPr lang="ru-RU" sz="2000" dirty="0"/>
              <a:t>По замыслу </a:t>
            </a:r>
          </a:p>
          <a:p>
            <a:r>
              <a:rPr lang="ru-RU" sz="2000" dirty="0"/>
              <a:t>«Птицы на кормушке»</a:t>
            </a:r>
          </a:p>
          <a:p>
            <a:r>
              <a:rPr lang="ru-RU" sz="2000" dirty="0"/>
              <a:t>«Сова »</a:t>
            </a:r>
          </a:p>
        </p:txBody>
      </p:sp>
    </p:spTree>
    <p:extLst>
      <p:ext uri="{BB962C8B-B14F-4D97-AF65-F5344CB8AC3E}">
        <p14:creationId xmlns:p14="http://schemas.microsoft.com/office/powerpoint/2010/main" val="273121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ветлана\Desktop\работа\фоны презентаций\147598_html_19dd72d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11086" y="256969"/>
            <a:ext cx="5611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«Художественная творческая деятельность»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user\Desktop\Мой проект Птицы\Худ.творчество фото работ\воробышки в луже\P10208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43" y="830993"/>
            <a:ext cx="3886453" cy="29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user\Desktop\Мой проект Птицы\Худ.творчество фото работ\Колл. апплткация Синички у кормушки\P10402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08197"/>
            <a:ext cx="4026560" cy="302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Мой проект Птицы\Худ.творчество фото работ\P10400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62" y="4039638"/>
            <a:ext cx="3817084" cy="286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user\Desktop\Мой проект Птицы\Худ.творчество фото работ\P10403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274" y="4039638"/>
            <a:ext cx="4104381" cy="307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7559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ветлана\Desktop\работа\фоны презентаций\147598_html_19dd72d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11086" y="256969"/>
            <a:ext cx="5611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«Художественная творческая деятельность»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Users\user\Desktop\Мой проект Птицы\Худ.творчество фото работ\P10403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25" y="790920"/>
            <a:ext cx="4072630" cy="305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Мой проект Птицы\Худ.творчество фото работ\P10403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202" y="790921"/>
            <a:ext cx="4072631" cy="305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Мой проект Птицы\Худ.творчество фото работ\Лепка Сов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25" y="4039638"/>
            <a:ext cx="4067944" cy="30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Мой проект Птицы\Худ.творчество фото работ\P10402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028" y="4039638"/>
            <a:ext cx="4184397" cy="313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8659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Светлана\Desktop\работа\фоны презентаций\fonstola.ru-1097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2276872"/>
            <a:ext cx="62547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Обобщающий этап</a:t>
            </a:r>
            <a:endParaRPr lang="ru-RU" sz="5400" b="1" i="1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291" name="Picture 3" descr="C:\Users\Светлана\Desktop\птицы для проекта\0_73af5_c3ca3eed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3813" y="2723108"/>
            <a:ext cx="3396294" cy="273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Светлана\Desktop\птицы для проекта\0_73af5_c3ca3eed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46062"/>
            <a:ext cx="2967114" cy="23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Светлана\Desktop\птицы для проекта\0_73af5_c3ca3eed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2753" y="164108"/>
            <a:ext cx="2879526" cy="232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88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Светлана\Desktop\работа\фоны презентаций\nezhno_zelenyy_fon_1600x12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1родител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12672"/>
            <a:ext cx="2781406" cy="418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4родит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76672"/>
            <a:ext cx="2549773" cy="383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C:\Users\Светлана\Desktop\птицы для проекта\0_a6ba8_eb690ec4_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90240"/>
            <a:ext cx="209550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Светлана\Desktop\птицы для проекта\0_a6ba8_eb690ec4_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5473" y="4949185"/>
            <a:ext cx="209550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35052" y="409699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Оформление информационных папок о птицах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Мой проект Птицы\Папка передвижка\P104021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009" y="1700808"/>
            <a:ext cx="5211419" cy="390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52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Desktop\работа\фоны презентаций\3455907-e341fc707cab808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120" y="1"/>
            <a:ext cx="91601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Паспорт проекта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317247"/>
            <a:ext cx="7124278" cy="4345565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i="1" dirty="0" smtClean="0">
                <a:solidFill>
                  <a:srgbClr val="17365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Тема </a:t>
            </a:r>
            <a:r>
              <a:rPr lang="ru-RU" b="1" i="1" dirty="0">
                <a:solidFill>
                  <a:srgbClr val="17365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проекта</a:t>
            </a:r>
            <a:r>
              <a:rPr lang="ru-RU" b="1" dirty="0">
                <a:solidFill>
                  <a:srgbClr val="17365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solidFill>
                  <a:srgbClr val="17365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«Пернатые </a:t>
            </a:r>
            <a:r>
              <a:rPr lang="ru-RU" dirty="0" smtClean="0">
                <a:solidFill>
                  <a:srgbClr val="17365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друзья!   </a:t>
            </a:r>
            <a:r>
              <a:rPr lang="ru-RU" b="1" i="1" dirty="0" smtClean="0">
                <a:solidFill>
                  <a:srgbClr val="17365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Тип </a:t>
            </a:r>
            <a:r>
              <a:rPr lang="ru-RU" b="1" i="1" dirty="0">
                <a:solidFill>
                  <a:srgbClr val="17365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проекта:</a:t>
            </a:r>
            <a:r>
              <a:rPr lang="ru-RU" i="1" dirty="0">
                <a:solidFill>
                  <a:srgbClr val="17365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17365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познавательно-творческий.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ru-RU" b="1" i="1" dirty="0" smtClean="0">
                <a:solidFill>
                  <a:srgbClr val="17365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Возраст </a:t>
            </a:r>
            <a:r>
              <a:rPr lang="ru-RU" b="1" i="1" dirty="0">
                <a:solidFill>
                  <a:srgbClr val="17365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детей:</a:t>
            </a:r>
            <a:r>
              <a:rPr lang="ru-RU" dirty="0">
                <a:solidFill>
                  <a:srgbClr val="17365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разновозрастная группа от 3 до 7 </a:t>
            </a:r>
            <a:r>
              <a:rPr lang="ru-RU" dirty="0" smtClean="0">
                <a:solidFill>
                  <a:srgbClr val="17365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лет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ru-RU" b="1" i="1" dirty="0" smtClean="0">
                <a:solidFill>
                  <a:srgbClr val="17365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Срок реализации </a:t>
            </a:r>
            <a:r>
              <a:rPr lang="ru-RU" b="1" i="1" dirty="0">
                <a:solidFill>
                  <a:srgbClr val="17365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проекта:</a:t>
            </a:r>
            <a:r>
              <a:rPr lang="ru-RU" dirty="0">
                <a:solidFill>
                  <a:srgbClr val="17365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сентябрь-май  2017-2018г</a:t>
            </a:r>
            <a:endParaRPr lang="ru-RU" dirty="0"/>
          </a:p>
        </p:txBody>
      </p:sp>
      <p:pic>
        <p:nvPicPr>
          <p:cNvPr id="3074" name="Picture 2" descr="C:\Users\Светлана\Desktop\птицы для проекта\0_73817_f51777a4_M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385690"/>
            <a:ext cx="1102143" cy="115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ветлана\Desktop\птицы для проекта\0_73817_f51777a4_M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1037811"/>
            <a:ext cx="883876" cy="92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Светлана\Desktop\птицы для проекта\0_73817_f51777a4_M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153" y="416794"/>
            <a:ext cx="926910" cy="96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Светлана\Desktop\птицы для проекта\0_73817_f51777a4_M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6467" y="1540396"/>
            <a:ext cx="995798" cy="104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59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ветлана\Desktop\работа\фоны презентаций\fon (30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27480"/>
            <a:ext cx="9283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Фотовыставка родительских работ  «Птицы вокруг нас»</a:t>
            </a:r>
            <a:endParaRPr lang="ru-RU" sz="2400" b="1" i="1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Мой проект Птицы\Фото Дети и птицы\Вова\20171018_2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3894716" cy="292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Мой проект Птицы\Фото птиц\P10401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076321"/>
            <a:ext cx="3894716" cy="259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Мой проект Птицы\Фото птиц\фото 2 птиц\P10403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621" y="980728"/>
            <a:ext cx="3807433" cy="285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Мой проект Птицы\фото птиц лили\синичк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76321"/>
            <a:ext cx="2996950" cy="266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67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ветлана\Desktop\работа\фоны презентаций\0_75572_48bdae2a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3" y="2348880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          Книжки-малышки о птицах</a:t>
            </a:r>
            <a:endParaRPr lang="ru-RU" sz="2400" b="1" i="1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088" y="3179876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Мини-музей </a:t>
            </a:r>
            <a:r>
              <a:rPr lang="ru-RU" sz="2400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«Птицы»</a:t>
            </a:r>
            <a:endParaRPr lang="ru-RU" sz="2400" b="1" i="1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" name="Picture 2" descr="C:\Users\user\Desktop\Мой проект Птицы\P10404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8924" y="3179877"/>
            <a:ext cx="3761617" cy="282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Мой проект Птицы\P10404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2051"/>
            <a:ext cx="3931362" cy="294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20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ветлана\Desktop\работа\фоны презентаций\anypics.ru-63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60402"/>
            <a:ext cx="9144000" cy="68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476672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Изготовление кормушек для птиц</a:t>
            </a:r>
            <a:endParaRPr lang="ru-RU" sz="2800" b="1" i="1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Мой проект Птицы\Фото Дети и птицы\Черечукин Андрей у кормушки\DSCN80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5" y="1196752"/>
            <a:ext cx="380771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Мой проект Птицы\Фото Дети и птицы\Кормушка Артема\P10403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013" y="1196752"/>
            <a:ext cx="3917621" cy="522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Мой проект Птицы\Фото птиц\фото 2 птиц\P10403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" y="4077072"/>
            <a:ext cx="3807712" cy="23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05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ветлана\Desktop\работа\фоны презентаций\anypics.ru-63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5559"/>
            <a:ext cx="9144000" cy="68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476672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Изготовление скворечников</a:t>
            </a:r>
            <a:endParaRPr lang="ru-RU" sz="2800" b="1" i="1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Мой проект Птицы\скворечник\P10406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4380"/>
            <a:ext cx="5493873" cy="412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Мой проект Птицы\скворечник\P10406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1356017"/>
            <a:ext cx="3347864" cy="412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58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Светлана\Desktop\работа\фоны презентаций\fonstola.ru-504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7316" y="410180"/>
            <a:ext cx="4236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Развлечение «Синичкин день»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Мой проект Птицы\Танец птиц\P10400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34327"/>
            <a:ext cx="7364661" cy="552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11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ветлана\Desktop\работа\фоны презентаций\147598_html_19dd72d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97244" y="256969"/>
            <a:ext cx="4839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Мастер-класс «Жаворонки прилетите»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2" descr="C:\Users\user\Desktop\Лепка Жаворонков\на презентацию\P10404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20" y="825050"/>
            <a:ext cx="3804357" cy="285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Лепка Жаворонков\P10404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0993"/>
            <a:ext cx="3934825" cy="295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er\Desktop\Лепка Жаворонков\P10404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06" y="3782207"/>
            <a:ext cx="3849497" cy="288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Pictures\P10405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564" y="4039638"/>
            <a:ext cx="3757696" cy="281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3139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332656"/>
            <a:ext cx="7992888" cy="4657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Результаты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:</a:t>
            </a:r>
            <a:endParaRPr lang="ru-RU" sz="40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  <a:p>
            <a:pPr>
              <a:lnSpc>
                <a:spcPts val="2160"/>
              </a:lnSpc>
            </a:pPr>
            <a:r>
              <a:rPr lang="ru-RU" sz="2400" i="1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                          </a:t>
            </a:r>
            <a:r>
              <a:rPr lang="ru-RU" sz="2400" i="1" u="sng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 </a:t>
            </a:r>
            <a:r>
              <a:rPr lang="ru-RU" sz="2400" i="1" u="sng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У </a:t>
            </a:r>
            <a:r>
              <a:rPr lang="ru-RU" sz="2400" i="1" u="sng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детей </a:t>
            </a:r>
            <a:r>
              <a:rPr lang="ru-RU" sz="2400" i="1" u="sng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сформировались :</a:t>
            </a:r>
            <a:endParaRPr lang="ru-RU" sz="240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</a:endParaRPr>
          </a:p>
          <a:p>
            <a:pPr lvl="0">
              <a:lnSpc>
                <a:spcPts val="2160"/>
              </a:lnSpc>
            </a:pPr>
            <a:r>
              <a:rPr lang="ru-RU" sz="240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-Знания </a:t>
            </a:r>
            <a:r>
              <a:rPr lang="ru-RU" sz="2400" dirty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о жизни перелетных и оседлых птиц</a:t>
            </a:r>
            <a:r>
              <a:rPr lang="ru-RU" sz="240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.</a:t>
            </a:r>
            <a:endParaRPr lang="ru-RU" sz="240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</a:endParaRPr>
          </a:p>
          <a:p>
            <a:pPr lvl="0">
              <a:lnSpc>
                <a:spcPts val="2160"/>
              </a:lnSpc>
            </a:pPr>
            <a:endParaRPr lang="ru-RU" sz="240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</a:endParaRPr>
          </a:p>
          <a:p>
            <a:pPr lvl="0">
              <a:lnSpc>
                <a:spcPts val="2160"/>
              </a:lnSpc>
            </a:pPr>
            <a:r>
              <a:rPr lang="ru-RU" sz="240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-Сознание </a:t>
            </a:r>
            <a:r>
              <a:rPr lang="ru-RU" sz="2400" dirty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важности природоохранных мероприятий</a:t>
            </a:r>
            <a:r>
              <a:rPr lang="ru-RU" sz="240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.</a:t>
            </a:r>
          </a:p>
          <a:p>
            <a:pPr lvl="0">
              <a:lnSpc>
                <a:spcPts val="2160"/>
              </a:lnSpc>
            </a:pPr>
            <a:endParaRPr lang="ru-RU" sz="240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</a:endParaRPr>
          </a:p>
          <a:p>
            <a:pPr lvl="0">
              <a:lnSpc>
                <a:spcPts val="2160"/>
              </a:lnSpc>
            </a:pPr>
            <a:r>
              <a:rPr lang="ru-RU" sz="240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-Навыки правильного </a:t>
            </a:r>
            <a:r>
              <a:rPr lang="ru-RU" sz="2400" dirty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поведения в природной среде</a:t>
            </a:r>
            <a:r>
              <a:rPr lang="ru-RU" sz="240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.</a:t>
            </a:r>
          </a:p>
          <a:p>
            <a:pPr lvl="0">
              <a:lnSpc>
                <a:spcPts val="2160"/>
              </a:lnSpc>
            </a:pPr>
            <a:endParaRPr lang="ru-RU" sz="240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</a:endParaRPr>
          </a:p>
          <a:p>
            <a:pPr lvl="0">
              <a:lnSpc>
                <a:spcPts val="2160"/>
              </a:lnSpc>
            </a:pPr>
            <a:r>
              <a:rPr lang="ru-RU" sz="240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-Эмоциональное отношение к миру природы.</a:t>
            </a:r>
          </a:p>
          <a:p>
            <a:pPr lvl="0">
              <a:lnSpc>
                <a:spcPts val="2160"/>
              </a:lnSpc>
            </a:pPr>
            <a:endParaRPr lang="ru-RU" sz="240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</a:endParaRPr>
          </a:p>
          <a:p>
            <a:pPr lvl="0">
              <a:lnSpc>
                <a:spcPts val="2160"/>
              </a:lnSpc>
            </a:pPr>
            <a:r>
              <a:rPr lang="ru-RU" sz="240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-Чувство </a:t>
            </a:r>
            <a:r>
              <a:rPr lang="ru-RU" sz="2400" dirty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милосердия и гуманного отношения к живой природе</a:t>
            </a:r>
            <a:r>
              <a:rPr lang="ru-RU" sz="2400" dirty="0" smtClean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.</a:t>
            </a:r>
          </a:p>
          <a:p>
            <a:pPr lvl="0">
              <a:lnSpc>
                <a:spcPts val="2160"/>
              </a:lnSpc>
            </a:pPr>
            <a:endParaRPr lang="ru-RU" sz="240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</a:endParaRPr>
          </a:p>
          <a:p>
            <a:pPr lvl="0">
              <a:lnSpc>
                <a:spcPts val="2160"/>
              </a:lnSpc>
            </a:pPr>
            <a:endParaRPr lang="ru-RU" sz="2400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</a:endParaRPr>
          </a:p>
          <a:p>
            <a:pPr>
              <a:lnSpc>
                <a:spcPts val="2160"/>
              </a:lnSpc>
            </a:pPr>
            <a:r>
              <a:rPr lang="ru-RU" sz="2400" dirty="0">
                <a:ln w="12700"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 </a:t>
            </a:r>
            <a:endParaRPr lang="ru-RU" dirty="0">
              <a:ln w="12700">
                <a:solidFill>
                  <a:srgbClr val="00206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8194" name="Picture 2" descr="C:\Users\Светлана\Desktop\птицы для проекта\0_6efb3_e9d9296a_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332656"/>
            <a:ext cx="146634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73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работа\фоны презентаций\aHR0cDovL2dvdG92aWUtcHJlemVudGFjaWkucnUvd3AtY29udGVudC91cGxvYWRzLzIwMTMvMDIvaGltaXlhLTUuanB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70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285669"/>
            <a:ext cx="8257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Взаимоотношение человека с природой и её обитателями – актуальный вопрос современности. Оно осуществимо при наличии в каждом ребенке достаточного уровня 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экологической </a:t>
            </a:r>
            <a:r>
              <a:rPr lang="ru-RU" sz="2400" b="1" i="1" dirty="0">
                <a:solidFill>
                  <a:srgbClr val="FF0000"/>
                </a:solidFill>
              </a:rPr>
              <a:t>культуры, экологического сознания, формирование которых начинается с раннего детства и продолжается всю жизнь.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48680"/>
            <a:ext cx="43738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А</a:t>
            </a:r>
            <a:r>
              <a:rPr lang="ru-RU" sz="4800" b="1" dirty="0" smtClean="0">
                <a:solidFill>
                  <a:srgbClr val="FF0000"/>
                </a:solidFill>
              </a:rPr>
              <a:t>КТУАЛЬНОСТЬ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Светлана\Desktop\птицы для проекта\0_a6b92_c02bc08d_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39562">
            <a:off x="-252536" y="-107505"/>
            <a:ext cx="1944216" cy="192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Светлана\Desktop\птицы для проекта\0_a6b92_c02bc08d_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88858" flipH="1">
            <a:off x="6029847" y="4635138"/>
            <a:ext cx="1854802" cy="192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0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ветлана\Desktop\работа\фоны презентаций\3455752-6939431d293f439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-171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250124"/>
            <a:ext cx="15468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Цель 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412775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Расширение знаний детей о птицах родного края, их образе жизни и поведении, о связи с окружающей природой, о роли человека в жизни птиц.</a:t>
            </a:r>
          </a:p>
        </p:txBody>
      </p:sp>
      <p:pic>
        <p:nvPicPr>
          <p:cNvPr id="4" name="Picture 2" descr="C:\Users\user\Desktop\Мой проект Птицы\по птицам\image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17032"/>
            <a:ext cx="3347864" cy="253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32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ветлана\Desktop\работа\фоны презентаций\3455752-6939431d293f439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Светлана\Desktop\работа\фоны презентаций\1275249073_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6282" y="4581128"/>
            <a:ext cx="2699792" cy="2069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250124"/>
            <a:ext cx="2028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Задачи 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412776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Познакомить детей с жизнью перелетных и оседлых птиц нашей местности;                 систематизировать знания о жизненных проявлениях птиц (питание, рост, развитие)                                                                                                                                        учить правильному поведению в природной среде;                                                воспитывать бережное отношение к пернатым друзьям, приучать заботиться о птицах ;                                                                                                                                                                                                        повысить уровень экологической культуры личности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42858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работа\фоны презентаций\5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93293" y="1464715"/>
            <a:ext cx="3744416" cy="1944216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9500" y="1482715"/>
            <a:ext cx="374441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Подготовительный</a:t>
            </a:r>
            <a:r>
              <a:rPr lang="ru-RU" sz="2800" b="1" dirty="0">
                <a:solidFill>
                  <a:srgbClr val="C00000"/>
                </a:solidFill>
              </a:rPr>
              <a:t>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-постановка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и задач, определение методов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исследова-ния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предварительная работа с  детьми и их родителями, выбор оборудования и материалов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3968" y="1844824"/>
            <a:ext cx="3744416" cy="1944216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C00000"/>
                </a:solidFill>
              </a:rPr>
              <a:t>Исследовательский</a:t>
            </a:r>
            <a:r>
              <a:rPr lang="ru-RU" b="1" dirty="0">
                <a:solidFill>
                  <a:srgbClr val="C00000"/>
                </a:solidFill>
              </a:rPr>
              <a:t>: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-поиск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ответов на  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поставленные вопросы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разными способами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19672" y="3933056"/>
            <a:ext cx="4032448" cy="2232248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C00000"/>
                </a:solidFill>
              </a:rPr>
              <a:t>Обобщающий: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-обобщение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результатов работы в самой различной форме, их анализ, закрепление полученных знаний, формулировка выводов и, по возможности, составление рекомендаций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9346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работа\фоны презентаций\86075636_84659672_SHEMA_ZELENUYE_LISTOCHK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627747"/>
            <a:ext cx="74037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Подготовительный </a:t>
            </a:r>
            <a:r>
              <a:rPr lang="ru-RU" sz="2800" b="1" i="1" u="sng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этап</a:t>
            </a:r>
          </a:p>
          <a:p>
            <a:endParaRPr lang="ru-RU" sz="2800" b="1" i="1" u="sng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  <a:p>
            <a:endParaRPr lang="ru-RU" sz="2800" b="1" i="1" u="sng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  <a:p>
            <a:r>
              <a:rPr lang="ru-RU" sz="2400" b="1" i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Определение уровня знаний детей о  птицах.</a:t>
            </a:r>
          </a:p>
          <a:p>
            <a:r>
              <a:rPr lang="ru-RU" sz="2400" b="1" i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-Определение темы проекта, задач и целей.</a:t>
            </a:r>
          </a:p>
          <a:p>
            <a:r>
              <a:rPr lang="ru-RU" sz="2400" b="1" i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-Создание необходимых условий для реализации </a:t>
            </a:r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проекта.</a:t>
            </a:r>
            <a:endParaRPr lang="ru-RU" sz="2400" b="1" i="1" dirty="0">
              <a:ln>
                <a:solidFill>
                  <a:srgbClr val="002060"/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i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- Подбор необходимой литературы по данной теме.</a:t>
            </a:r>
          </a:p>
          <a:p>
            <a:endParaRPr lang="ru-RU" sz="2400" dirty="0"/>
          </a:p>
        </p:txBody>
      </p:sp>
      <p:pic>
        <p:nvPicPr>
          <p:cNvPr id="1028" name="Picture 4" descr="C:\Users\Светлана\Desktop\птицы для проекта\clipart-24_small (1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130323" y="1988840"/>
            <a:ext cx="2016224" cy="239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04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етлана\Desktop\работа\фоны презентаций\fon-3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4437112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       2 этап - содержательный</a:t>
            </a:r>
            <a:endParaRPr lang="ru-RU" sz="3600" b="1" i="1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099" name="Picture 3" descr="C:\Users\Светлана\Desktop\птицы для проекта\0_a6b75_bba26e4f_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465018"/>
            <a:ext cx="4622946" cy="288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72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ветлана\Desktop\90e4fa6b0b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28178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- </a:t>
            </a:r>
            <a:r>
              <a:rPr lang="ru-RU" sz="2400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Закрепление  </a:t>
            </a:r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знания детей о птицах.</a:t>
            </a:r>
          </a:p>
          <a:p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- Проведение интегрированных занятий, </a:t>
            </a:r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дидактических игр </a:t>
            </a:r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по теме, игр ситуаций.</a:t>
            </a:r>
          </a:p>
          <a:p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- Экологические беседы.</a:t>
            </a:r>
          </a:p>
          <a:p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- Экспериментирование.</a:t>
            </a:r>
          </a:p>
          <a:p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- Чтение художественной </a:t>
            </a:r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литературы, стихов, загадок,</a:t>
            </a:r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пословиц, поговорок</a:t>
            </a:r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, сказок о природе.</a:t>
            </a:r>
          </a:p>
          <a:p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- Рассматривание  картин, </a:t>
            </a:r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иллюстраций с изображением </a:t>
            </a:r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птиц </a:t>
            </a:r>
          </a:p>
          <a:p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- Работа в творческой мастерской </a:t>
            </a:r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– </a:t>
            </a:r>
            <a:r>
              <a:rPr lang="ru-RU" sz="24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рисование</a:t>
            </a:r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, лепка, </a:t>
            </a:r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аппликация.</a:t>
            </a:r>
          </a:p>
          <a:p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- Работа с  </a:t>
            </a:r>
            <a:r>
              <a:rPr lang="ru-RU" sz="2400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родителями.</a:t>
            </a:r>
            <a:endParaRPr lang="ru-RU" sz="2400" b="1" i="1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  <a:p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</a:t>
            </a:r>
            <a:endParaRPr lang="ru-RU" sz="2400" b="1" i="1" dirty="0">
              <a:solidFill>
                <a:srgbClr val="FF0000"/>
              </a:solidFill>
            </a:endParaRPr>
          </a:p>
          <a:p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Светлана\Desktop\работа\птицы для проекта\0_6b8cf_7ab228c4_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4077072"/>
            <a:ext cx="2276021" cy="241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ветлана\Desktop\работа\птицы для проекта\0_6b8cf_7ab228c4_M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71600" y="5113882"/>
            <a:ext cx="2099361" cy="166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6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1778</TotalTime>
  <Words>780</Words>
  <Application>Microsoft Office PowerPoint</Application>
  <PresentationFormat>Экран (4:3)</PresentationFormat>
  <Paragraphs>120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Паспорт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user</cp:lastModifiedBy>
  <cp:revision>140</cp:revision>
  <dcterms:created xsi:type="dcterms:W3CDTF">2014-05-14T15:52:09Z</dcterms:created>
  <dcterms:modified xsi:type="dcterms:W3CDTF">2018-06-05T11:26:10Z</dcterms:modified>
</cp:coreProperties>
</file>